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However, my partner notified me that the reddit data wasn’t tagged in a particular way to allow training classifiers. So, I discovered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a little overwhelmed with the idea of creating a chatbot within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for questions,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relatively simple,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to train a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1171</TotalTime>
  <Words>2583</Words>
  <Application>Microsoft Macintosh PowerPoint</Application>
  <PresentationFormat>Widescreen</PresentationFormat>
  <Paragraphs>315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431</cp:revision>
  <dcterms:created xsi:type="dcterms:W3CDTF">2023-01-02T21:49:25Z</dcterms:created>
  <dcterms:modified xsi:type="dcterms:W3CDTF">2023-06-07T02:15:29Z</dcterms:modified>
</cp:coreProperties>
</file>